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59" r:id="rId4"/>
    <p:sldId id="260" r:id="rId5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FF3300"/>
    <a:srgbClr val="F134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42" y="-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268D-0E11-479F-AA92-DB24B14ADA0F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A009-987A-4530-8044-505A527BF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456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268D-0E11-479F-AA92-DB24B14ADA0F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A009-987A-4530-8044-505A527BF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8476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268D-0E11-479F-AA92-DB24B14ADA0F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A009-987A-4530-8044-505A527BF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6912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268D-0E11-479F-AA92-DB24B14ADA0F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A009-987A-4530-8044-505A527BF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625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268D-0E11-479F-AA92-DB24B14ADA0F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A009-987A-4530-8044-505A527BF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439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268D-0E11-479F-AA92-DB24B14ADA0F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A009-987A-4530-8044-505A527BF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743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268D-0E11-479F-AA92-DB24B14ADA0F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A009-987A-4530-8044-505A527BF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5662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268D-0E11-479F-AA92-DB24B14ADA0F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A009-987A-4530-8044-505A527BF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209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268D-0E11-479F-AA92-DB24B14ADA0F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A009-987A-4530-8044-505A527BF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520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268D-0E11-479F-AA92-DB24B14ADA0F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A009-987A-4530-8044-505A527BF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452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268D-0E11-479F-AA92-DB24B14ADA0F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A009-987A-4530-8044-505A527BF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853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2268D-0E11-479F-AA92-DB24B14ADA0F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3A009-987A-4530-8044-505A527BF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933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003102" cy="990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8176" y="4023360"/>
            <a:ext cx="52852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ПЕРВЫЙ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ЛЕСОСИБИРСКИЙ ЭКОЛОГИЧЕСКИЙ ФОРУМ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площадка  </a:t>
            </a:r>
            <a:r>
              <a:rPr lang="ru-RU" sz="2000" b="1" dirty="0">
                <a:solidFill>
                  <a:schemeClr val="bg1"/>
                </a:solidFill>
              </a:rPr>
              <a:t>ЛПИ – филиала </a:t>
            </a:r>
            <a:r>
              <a:rPr lang="ru-RU" sz="2000" b="1" dirty="0" smtClean="0">
                <a:solidFill>
                  <a:schemeClr val="bg1"/>
                </a:solidFill>
              </a:rPr>
              <a:t>СФУ</a:t>
            </a: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27 октября 2017 г.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510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1168" y="140708"/>
            <a:ext cx="1444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11.30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Актовый зал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6900" y="235958"/>
            <a:ext cx="4848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Пленарное заседание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1.Приветственное слово директора ЛПИ – филиала СФУ Л.Н.Храмовой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200" dirty="0"/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научные направления и экспедиционные исследования Института экологии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Сибирского федерального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 Д.А.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Полосухина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магистрант 1 курса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ИЭиГ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СФУ.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докладе представлены тематика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научно-исследовательских работ студентов и преподавателей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ИЭиГ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 специфика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научного туризма студентов экологов,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природопользователей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географов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2114109"/>
            <a:ext cx="4048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4774" y="2133600"/>
            <a:ext cx="16097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12.00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Верлибр кафе</a:t>
            </a:r>
          </a:p>
          <a:p>
            <a:endPara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Читальный зал библиотеки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4524" y="2133600"/>
            <a:ext cx="4800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Литературная гостиная «Дыр </a:t>
            </a:r>
            <a:r>
              <a:rPr lang="ru-RU" sz="12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sz="1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щыл</a:t>
            </a:r>
            <a:r>
              <a:rPr lang="ru-RU" sz="1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…»: магия художественного слова в борьбе за экологию языка</a:t>
            </a:r>
            <a:r>
              <a:rPr lang="ru-RU" sz="1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способна запечатлеть в слове не только индивидуальное, но и всеобщее, эпохальное. Она, как губка, впитывает все веяния жизни, но в то же время и сама задает вектор духовного и культурного  развития. Студенты филологического факультета в увлекательной театральной форме помогут разобраться в главном вопросе: литература – это бессмертие языка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Ведущие:</a:t>
            </a: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русского языка, литературы и истории О.Н. Зырянова, студенты филологического факультета</a:t>
            </a:r>
            <a:endParaRPr lang="ru-RU" sz="1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1" y="4181475"/>
            <a:ext cx="4048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8681" y="4295775"/>
            <a:ext cx="16097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12.00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Эколого-экономическая гостиная</a:t>
            </a:r>
          </a:p>
          <a:p>
            <a:endPara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ауд.304</a:t>
            </a:r>
          </a:p>
          <a:p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4524" y="4295775"/>
            <a:ext cx="48006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изнес и экология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Участники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гостиной обсудят направления  отечественного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экобизнеса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познакомятся с уникальным проектом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раздельному сбору мусора в кампусе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СФУ; затронут проблемы  проектирования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декоративно-прикладного искусства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 чистой и эстетически привлекательной среды для человека, носящей свой неповторимый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характер; представят творчество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 способ самосовершенствования экологического мышления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художника-педагога.</a:t>
            </a:r>
          </a:p>
          <a:p>
            <a:pPr algn="just"/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Ведущие: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директор ЛПИ – филиала СФУ Л.Н.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Храмова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старший преподаватель кафедры высшей математики, информатики и естествознания А.В. Рубцов; А.В. Хвастунов,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«Рисунок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живопись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скульптура»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 Архитектуры и Дизайна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СФУ; Л.А. Кудряшова,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 кафедры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«Рисунок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живопись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скульптура»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 Архитектуры и Дизайна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СФУ;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магистрант 1 курса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ИЭиГ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СФУ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Д.А.Полосухина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7516088"/>
            <a:ext cx="4048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8681" y="7716113"/>
            <a:ext cx="16097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12.00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проект</a:t>
            </a:r>
          </a:p>
          <a:p>
            <a:endPara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ауд.208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1673" y="7649438"/>
            <a:ext cx="46863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если не мы, спасет мир!»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Мир спасают те, кто может и хочет. Обучающимся предлагается познакомиться с деятельностью известных людей мирового шоу-бизнеса, которые своим творчеством вносят существенный вклад в поддержание экологии на планете. Прозвучат произведения известных музыкантов на экологические темы. Все вместе создадим свой "шедевр" на экологическую тему.</a:t>
            </a:r>
          </a:p>
          <a:p>
            <a:pPr algn="just"/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Ведущие: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заведующий кафедрой иностранных языков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Е.В.Семенова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студенты филологического факультета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ТПетрова\Downloads\Эмбле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169" y="710936"/>
            <a:ext cx="1370456" cy="1272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1123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825" y="216447"/>
            <a:ext cx="15525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12.00-16.00</a:t>
            </a:r>
          </a:p>
          <a:p>
            <a:endPara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endPara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заданий на станциях на знание экологических законов и закономерностей, их моделирование и решение и т.п.</a:t>
            </a:r>
          </a:p>
          <a:p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Учитывается сообразительность, скорость и т.п. 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133350"/>
            <a:ext cx="485775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</a:t>
            </a:r>
            <a:r>
              <a:rPr lang="ru-RU" sz="1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ауд.203</a:t>
            </a:r>
          </a:p>
          <a:p>
            <a:r>
              <a:rPr lang="ru-RU" sz="1200" b="1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Эко-парк</a:t>
            </a:r>
            <a:r>
              <a:rPr lang="ru-RU" sz="1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Зарядье: </a:t>
            </a:r>
            <a:r>
              <a:rPr lang="ru-RU" sz="1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и чудеса</a:t>
            </a:r>
            <a:endParaRPr lang="ru-RU" sz="12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Обучающимся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предложены задания на тему эко-парка Зарядье, который был открыт в Москве 9 сентября 2017 в День города. Там есть что показать и есть чему удивиться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</a:t>
            </a:r>
            <a:r>
              <a:rPr lang="ru-RU" sz="12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старшие преподаватели кафедры иностранных языков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М.Л.Ростова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Я.Н.Казанцева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</a:t>
            </a:r>
            <a:r>
              <a:rPr lang="ru-RU" sz="1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ауд.309</a:t>
            </a:r>
          </a:p>
          <a:p>
            <a:r>
              <a:rPr lang="ru-RU" sz="1200" b="1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Эколингвистика</a:t>
            </a:r>
            <a:r>
              <a:rPr lang="ru-RU" sz="1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настоящее и будущее</a:t>
            </a:r>
            <a:r>
              <a:rPr lang="ru-RU" sz="1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«</a:t>
            </a:r>
            <a:r>
              <a:rPr lang="ru-RU" sz="1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сохраним тебя, русская речь, великое русское слово!»</a:t>
            </a:r>
            <a:r>
              <a:rPr lang="ru-RU" sz="12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 smtClean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Русский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впитал в себя опыт и мудрость наших предков. Он сохраняет нас как великую нацию, а мы должны сохранять его. На этой станции обучающиеся откроют для себя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эколингвистику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смогут выявить основные проблемы в сфере сохранения русского языка путём увлекательного задания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</a:t>
            </a:r>
            <a:r>
              <a:rPr lang="ru-RU" sz="12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кафедрой русского языка, литературы и истории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М.В.Веккессер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студенты 3 курса филологического факультета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</a:t>
            </a:r>
            <a:r>
              <a:rPr lang="ru-RU" sz="1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ауд.306</a:t>
            </a:r>
          </a:p>
          <a:p>
            <a:r>
              <a:rPr lang="ru-RU" sz="1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 </a:t>
            </a:r>
            <a:r>
              <a:rPr lang="ru-RU" sz="1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психогенный фактор: Влияние цвета на эмоции </a:t>
            </a:r>
            <a:r>
              <a:rPr lang="ru-RU" sz="1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Поскольку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 влияет на повседневное поведение людей, есть смысл разобраться, какие эмоции может вызвать тот или иной цвет, и узнать, как наилучшим образом использовать эту информацию в школьной и повседневной жизни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расскажем вам о том, как можно поднять настроение, улучшить работоспособность, активизировать память и внимание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</a:t>
            </a:r>
            <a:r>
              <a:rPr lang="ru-RU" sz="12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доцент кафедры психологии развития личности Н.В. Басалаева и старшие преподаватели кафедры психологии развития личности Т.В. Казакова, Ж.А.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Левшунова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Т.В.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Шелкунова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</a:t>
            </a:r>
            <a:r>
              <a:rPr lang="ru-RU" sz="1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ауд.206</a:t>
            </a:r>
          </a:p>
          <a:p>
            <a:r>
              <a:rPr lang="ru-RU" sz="1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 человека</a:t>
            </a:r>
            <a:endParaRPr lang="ru-RU" sz="12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Вопрос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насущный: Что в нашей жизни зависит от нас? Решая ситуационные задачи, участники актуализируют свои представления по укреплению и сохранению здоровья в условиях экологического напряжения через организацию здорового образа жизни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</a:t>
            </a:r>
            <a:r>
              <a:rPr lang="ru-RU" sz="12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доцент кафедры высшей математики, информатики и естествознания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О.А.Ефиц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студенты 3 курса физико-математического и филологического факультетов.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5</a:t>
            </a:r>
            <a:r>
              <a:rPr lang="ru-RU" sz="1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		ауд.204</a:t>
            </a:r>
          </a:p>
          <a:p>
            <a:r>
              <a:rPr lang="ru-RU" sz="1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 экстремального выживания </a:t>
            </a: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устоять перед силами природы, но знать о них, о причинах возникновения, последствиях, как правильно вести себя, чтобы не попасть в беду, мы просто обязаны, если нам дорога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</a:t>
            </a:r>
          </a:p>
          <a:p>
            <a:pPr algn="just"/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</a:t>
            </a:r>
            <a:r>
              <a:rPr lang="ru-RU" sz="12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заведующий кафедрой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математики, информатики и естествознания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Н.Ф.Романцова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студенты 3 курса физико-математического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2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825" y="216447"/>
            <a:ext cx="155257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12.00-16.00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endParaRPr 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90725" y="216447"/>
            <a:ext cx="4733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6.			ауд.207</a:t>
            </a:r>
          </a:p>
          <a:p>
            <a:pPr algn="just"/>
            <a:r>
              <a:rPr lang="ru-RU" sz="1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– эколог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площадке школьники узнают о том какие  задачи стоят перед современными экологами и географами, попробуют найти экологически безопасное решение для одной из актуальнейших проблем экологии и географии Красноярского края. 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Ведущие: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студенты 3 курса института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экологии и природопользования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СФУ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990725"/>
            <a:ext cx="3314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3825" y="2119415"/>
            <a:ext cx="15525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12.00-16.00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«Вторая жизнь природы»</a:t>
            </a:r>
          </a:p>
          <a:p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Фойе института</a:t>
            </a:r>
            <a:endParaRPr 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0724" y="2121745"/>
            <a:ext cx="4733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 выставке представлены поделки из природного материала, выполненные педагогами и обучающимися школ города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Лесосибирска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студентами и преподавателями ЛПИ – филиала СФУ</a:t>
            </a:r>
          </a:p>
          <a:p>
            <a:pPr algn="just"/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Кураторы выставки:</a:t>
            </a:r>
            <a:r>
              <a:rPr lang="ru-RU" sz="12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 кафедры педагогики Т.А.Колесникова и старший преподаватель кафедры педагогики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Г.Г.Майорова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3725636"/>
            <a:ext cx="3314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6397" y="3928592"/>
            <a:ext cx="15525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12.00-16.00</a:t>
            </a:r>
          </a:p>
          <a:p>
            <a:r>
              <a:rPr lang="ru-RU" sz="1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Бумаге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вторую жизнь</a:t>
            </a:r>
          </a:p>
          <a:p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Фойе института</a:t>
            </a:r>
            <a:endParaRPr 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1696" y="3928591"/>
            <a:ext cx="46858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по сбору </a:t>
            </a:r>
            <a:r>
              <a:rPr lang="ru-RU" sz="1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макулатуры</a:t>
            </a:r>
          </a:p>
          <a:p>
            <a:r>
              <a:rPr lang="ru-RU" sz="1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Ответственный: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ассистент кафедры физического воспитания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Е.М.Казанцев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роки оригами</a:t>
            </a:r>
          </a:p>
          <a:p>
            <a:r>
              <a:rPr lang="ru-RU" sz="12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Ведущие: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 кафедры педагогики Т.А.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Колесникова и студенты 2 курса факультета педагогики и психологии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402" y="7832511"/>
            <a:ext cx="155257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л.Победы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42</a:t>
            </a:r>
          </a:p>
          <a:p>
            <a:r>
              <a:rPr lang="ru-RU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ЛПИ-филиал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СФУ</a:t>
            </a:r>
          </a:p>
          <a:p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6-27-91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5950" y="7874139"/>
            <a:ext cx="4733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за организацию и проведение мероприятий Первого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Лесосибирского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экологического форума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площадке ЛПИ – филиала СФУ - 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научно-технического совета О.Б.Лобанова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2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</TotalTime>
  <Words>530</Words>
  <Application>Microsoft Office PowerPoint</Application>
  <PresentationFormat>Лист A4 (210x297 мм)</PresentationFormat>
  <Paragraphs>97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d093</cp:lastModifiedBy>
  <cp:revision>64</cp:revision>
  <dcterms:created xsi:type="dcterms:W3CDTF">2017-10-16T06:28:23Z</dcterms:created>
  <dcterms:modified xsi:type="dcterms:W3CDTF">2017-10-24T03:01:09Z</dcterms:modified>
</cp:coreProperties>
</file>