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7" r:id="rId11"/>
    <p:sldId id="268" r:id="rId12"/>
    <p:sldId id="271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034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93376-0A88-4EB9-BA55-0463AF9E6D6F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38B50-2A25-4913-936C-2A15E75035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030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38B50-2A25-4913-936C-2A15E750352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643182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норм ГТО – к олимпийским медалям!</a:t>
            </a:r>
            <a:endParaRPr lang="ru-RU" sz="80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.championat.com/i/article/52/36/1394555236_b_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285728"/>
            <a:ext cx="8786842" cy="6356153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642918"/>
            <a:ext cx="4865194" cy="259627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Выполнившие нормативы комплекса будут отмечены золотыми, серебряными или бронзовыми знаками отличия, а также получат массовые спортивные разряды и звания. </a:t>
            </a:r>
          </a:p>
          <a:p>
            <a:pPr algn="ctr"/>
            <a:endParaRPr lang="ru-RU" dirty="0"/>
          </a:p>
        </p:txBody>
      </p:sp>
      <p:pic>
        <p:nvPicPr>
          <p:cNvPr id="27650" name="Picture 2" descr="http://olimp.kcbux.ru/Raznoe/gto/gto-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14290"/>
            <a:ext cx="3240360" cy="3218128"/>
          </a:xfrm>
          <a:prstGeom prst="ellipse">
            <a:avLst/>
          </a:prstGeom>
          <a:noFill/>
        </p:spPr>
      </p:pic>
      <p:pic>
        <p:nvPicPr>
          <p:cNvPr id="27652" name="Picture 4" descr="http://homestead.ucoz.ru/News/010_GTO/GT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3143248"/>
            <a:ext cx="3220314" cy="3022056"/>
          </a:xfrm>
          <a:prstGeom prst="ellipse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000504"/>
            <a:ext cx="50006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Обладание такими знаками отличия даст бонусы при поступлении в высшие учебные заведения.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is.edu.yar.ru/data/projects/files/101/16256/16256.medium.jpg"/>
          <p:cNvPicPr>
            <a:picLocks noChangeAspect="1" noChangeArrowheads="1"/>
          </p:cNvPicPr>
          <p:nvPr/>
        </p:nvPicPr>
        <p:blipFill>
          <a:blip r:embed="rId2" cstate="screen"/>
          <a:srcRect l="3906" t="3125" b="5208"/>
          <a:stretch>
            <a:fillRect/>
          </a:stretch>
        </p:blipFill>
        <p:spPr bwMode="auto">
          <a:xfrm>
            <a:off x="142844" y="163180"/>
            <a:ext cx="8858312" cy="6480530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785794"/>
            <a:ext cx="5820678" cy="53103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Сдать ГТО совсем непросто,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ловким, сильным должен быть,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нормативы победить,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Значок в итоге получить.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Пройдя же все ступени вверх -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будешь верить в свой успех.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олимпийцем можешь стать,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Медали точно получать.</a:t>
            </a:r>
          </a:p>
          <a:p>
            <a:endParaRPr lang="ru-RU" dirty="0"/>
          </a:p>
        </p:txBody>
      </p:sp>
      <p:pic>
        <p:nvPicPr>
          <p:cNvPr id="28674" name="Picture 2" descr="http://donnews.ru/static/images/2014/03/31/1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428604"/>
            <a:ext cx="2620184" cy="1643074"/>
          </a:xfrm>
          <a:prstGeom prst="roundRect">
            <a:avLst/>
          </a:prstGeom>
          <a:noFill/>
        </p:spPr>
      </p:pic>
      <p:pic>
        <p:nvPicPr>
          <p:cNvPr id="28676" name="Picture 4" descr="http://gov.cap.ru/UserFiles/news/201407/30/Original/img_02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2214554"/>
            <a:ext cx="2593240" cy="2143140"/>
          </a:xfrm>
          <a:prstGeom prst="roundRect">
            <a:avLst/>
          </a:prstGeom>
          <a:noFill/>
        </p:spPr>
      </p:pic>
      <p:pic>
        <p:nvPicPr>
          <p:cNvPr id="28678" name="Picture 6" descr="http://www.edu.cap.ru/Home/4361/11/foto/2014/p10505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6" y="4500570"/>
            <a:ext cx="2615531" cy="196164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Вперёд, к победам!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64parallel.ru/wp-content/themes/parallel/timthumb.php?src=/wp-content/uploads/2014/07/%D0%B3%D1%82%D0%BE-2-618x463.jpg&amp;h=330&amp;w=660&amp;a=c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714488"/>
            <a:ext cx="8637540" cy="431877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ГТО?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1556792"/>
            <a:ext cx="3240360" cy="456937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Общероссийское движение «Готов к труду и обороне» -  программа физкультурной подготовки, которая  существовала в нашей стране с 1931 года по 1991 год.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Советские плакаты &quot; Just one MIN"/>
          <p:cNvPicPr>
            <a:picLocks noChangeAspect="1" noChangeArrowheads="1"/>
          </p:cNvPicPr>
          <p:nvPr/>
        </p:nvPicPr>
        <p:blipFill>
          <a:blip r:embed="rId2" cstate="screen"/>
          <a:srcRect l="2493" t="1810" r="2784"/>
          <a:stretch>
            <a:fillRect/>
          </a:stretch>
        </p:blipFill>
        <p:spPr bwMode="auto">
          <a:xfrm>
            <a:off x="357158" y="1428736"/>
            <a:ext cx="2714644" cy="3874752"/>
          </a:xfrm>
          <a:prstGeom prst="rect">
            <a:avLst/>
          </a:prstGeom>
          <a:noFill/>
        </p:spPr>
      </p:pic>
      <p:pic>
        <p:nvPicPr>
          <p:cNvPr id="3080" name="Picture 8" descr="Позитивная реклама из СССР - интересное на capa.m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57554" y="1928802"/>
            <a:ext cx="2495915" cy="4235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ГТО?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529408"/>
            <a:ext cx="4690864" cy="532859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ГТО охватывает население в возрасте от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до 60 лет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сдать определенные нормативы по физической подготовке.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упражнений: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бег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прыжки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длину и в высоту,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плавание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метание мяча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лыжные гонки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подтягивание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перекладине,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стрельба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велокросс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туристский поход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др.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www.kabinet-auktion.com/files/images/gallery/24582_2_CompressedImage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1714488"/>
            <a:ext cx="3005899" cy="4230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35488" y="428604"/>
            <a:ext cx="4608512" cy="38884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Простота и общедоступность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ГТО -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польза для укрепления здоровья среди молодежи! </a:t>
            </a:r>
          </a:p>
          <a:p>
            <a:endParaRPr lang="ru-RU" dirty="0"/>
          </a:p>
        </p:txBody>
      </p:sp>
      <p:pic>
        <p:nvPicPr>
          <p:cNvPr id="1026" name="Picture 2" descr="http://icdn.lenta.ru/images/2014/04/03/15/20140403152411312/pic_031e79d79bf4770aed403f98dd8b56d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57166"/>
            <a:ext cx="4000500" cy="2667000"/>
          </a:xfrm>
          <a:prstGeom prst="roundRect">
            <a:avLst/>
          </a:prstGeom>
          <a:noFill/>
        </p:spPr>
      </p:pic>
      <p:pic>
        <p:nvPicPr>
          <p:cNvPr id="1028" name="Picture 4" descr="http://www.aspspb.ru/wp-content/uploads/2013/12/IMG_6824.jpg"/>
          <p:cNvPicPr>
            <a:picLocks noChangeAspect="1" noChangeArrowheads="1"/>
          </p:cNvPicPr>
          <p:nvPr/>
        </p:nvPicPr>
        <p:blipFill>
          <a:blip r:embed="rId3" cstate="screen"/>
          <a:srcRect l="2634" t="3018" r="5190" b="7183"/>
          <a:stretch>
            <a:fillRect/>
          </a:stretch>
        </p:blipFill>
        <p:spPr bwMode="auto">
          <a:xfrm>
            <a:off x="1142976" y="3071810"/>
            <a:ext cx="2500330" cy="3571900"/>
          </a:xfrm>
          <a:prstGeom prst="rect">
            <a:avLst/>
          </a:prstGeom>
          <a:noFill/>
        </p:spPr>
      </p:pic>
      <p:pic>
        <p:nvPicPr>
          <p:cNvPr id="1030" name="Picture 6" descr="http://xn--80aizdehccdj1m.xn--p1ai/images/phocagallery/plakaty/thumbs/phoca_thumb_l_plakat_07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3857628"/>
            <a:ext cx="4019600" cy="261274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785794"/>
            <a:ext cx="4618856" cy="536145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Сдача нормативов подтверждалась специальными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серебряными и золотыми значками ГТО.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Те, кто сдавал нормативы в течение нескольких лет, получали значок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«Почётный значок ГТО».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7410" name="Picture 2" descr="ЗНАК ОТЛИЧНИК ГТО СССР (ЛОТ 117) - аукцион монет Полтин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285728"/>
            <a:ext cx="2857500" cy="2857500"/>
          </a:xfrm>
          <a:prstGeom prst="ellipse">
            <a:avLst/>
          </a:prstGeom>
          <a:noFill/>
        </p:spPr>
      </p:pic>
      <p:pic>
        <p:nvPicPr>
          <p:cNvPr id="17412" name="Picture 4" descr="Fast-Box Мега-маркет - Комплект из 3 значков &quot;Готов к труду и обороне&quot;. Металл, эмаль. СССР, вторая половина ХХ века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143248"/>
            <a:ext cx="3672408" cy="1708097"/>
          </a:xfrm>
          <a:prstGeom prst="rect">
            <a:avLst/>
          </a:prstGeom>
          <a:noFill/>
        </p:spPr>
      </p:pic>
      <p:pic>
        <p:nvPicPr>
          <p:cNvPr id="17414" name="Picture 6" descr="11. ДОСААФ - ГрОб - ГТО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4857760"/>
            <a:ext cx="1584176" cy="1584176"/>
          </a:xfrm>
          <a:prstGeom prst="ellipse">
            <a:avLst/>
          </a:prstGeom>
          <a:noFill/>
        </p:spPr>
      </p:pic>
      <p:pic>
        <p:nvPicPr>
          <p:cNvPr id="17416" name="Picture 8" descr="Ностальгия УОЛ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5984" y="4929198"/>
            <a:ext cx="1584176" cy="158417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19256" cy="77809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«От значка ГТО – к олимпийской медали!» </a:t>
            </a:r>
            <a:endParaRPr lang="ru-RU" sz="5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556793"/>
            <a:ext cx="4330824" cy="2448271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8434" name="Picture 2" descr="Нормы ГТО вернут в школу - NewsFiber"/>
          <p:cNvPicPr>
            <a:picLocks noChangeAspect="1" noChangeArrowheads="1"/>
          </p:cNvPicPr>
          <p:nvPr/>
        </p:nvPicPr>
        <p:blipFill>
          <a:blip r:embed="rId3" cstate="screen"/>
          <a:srcRect l="1740" r="4273" b="9403"/>
          <a:stretch>
            <a:fillRect/>
          </a:stretch>
        </p:blipFill>
        <p:spPr bwMode="auto">
          <a:xfrm>
            <a:off x="428596" y="4000504"/>
            <a:ext cx="3982092" cy="2286016"/>
          </a:xfrm>
          <a:prstGeom prst="round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00562" y="1857364"/>
            <a:ext cx="44291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Получение и дальнейшее ношение значка ГТО было почетным и обеспечивало дорогу в большой    спорт!</a:t>
            </a:r>
          </a:p>
          <a:p>
            <a:pPr algn="ctr"/>
            <a:endParaRPr lang="ru-RU" sz="2800" dirty="0" smtClean="0">
              <a:solidFill>
                <a:srgbClr val="002060"/>
              </a:solidFill>
            </a:endParaRPr>
          </a:p>
        </p:txBody>
      </p:sp>
      <p:pic>
        <p:nvPicPr>
          <p:cNvPr id="18436" name="Picture 4" descr="http://tn.new.fishki.net/26/upload/post/201404/08/1258906/b551e859759999ecf1fa9c196fee842f.jpg"/>
          <p:cNvPicPr>
            <a:picLocks noChangeAspect="1" noChangeArrowheads="1"/>
          </p:cNvPicPr>
          <p:nvPr/>
        </p:nvPicPr>
        <p:blipFill>
          <a:blip r:embed="rId4" cstate="screen"/>
          <a:srcRect l="3077" r="4626"/>
          <a:stretch>
            <a:fillRect/>
          </a:stretch>
        </p:blipFill>
        <p:spPr bwMode="auto">
          <a:xfrm>
            <a:off x="4714876" y="3929066"/>
            <a:ext cx="3929090" cy="2554205"/>
          </a:xfrm>
          <a:prstGeom prst="flowChartAlternateProcess">
            <a:avLst/>
          </a:prstGeom>
          <a:noFill/>
        </p:spPr>
      </p:pic>
      <p:pic>
        <p:nvPicPr>
          <p:cNvPr id="12290" name="Picture 2" descr="http://tur.kavkazskitur.ru/wp-content/uploads/2013/03/simvol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857364"/>
            <a:ext cx="4001352" cy="205579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ПЛАКАТ ВРЕМЁН СССР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rarita.ru/upload/iblock/b5c/big_pic_0708063535_28_kan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214422"/>
            <a:ext cx="8607330" cy="4932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000504"/>
            <a:ext cx="8712968" cy="2520280"/>
          </a:xfrm>
        </p:spPr>
        <p:txBody>
          <a:bodyPr>
            <a:normAutofit/>
          </a:bodyPr>
          <a:lstStyle/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началу 1976 года свыше 220 миллионов человек имели значки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ГТО!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b="1" dirty="0"/>
          </a:p>
        </p:txBody>
      </p:sp>
      <p:pic>
        <p:nvPicPr>
          <p:cNvPr id="20482" name="Picture 2" descr="СПОРТИВНАЯ ГИМНАСТИКА - Комитет по делам молодежи, физической культуре и спорту администрации Ульяновска"/>
          <p:cNvPicPr>
            <a:picLocks noChangeAspect="1" noChangeArrowheads="1"/>
          </p:cNvPicPr>
          <p:nvPr/>
        </p:nvPicPr>
        <p:blipFill>
          <a:blip r:embed="rId2" cstate="screen"/>
          <a:srcRect l="12363" t="3445" r="16538" b="6974"/>
          <a:stretch>
            <a:fillRect/>
          </a:stretch>
        </p:blipFill>
        <p:spPr bwMode="auto">
          <a:xfrm>
            <a:off x="214282" y="1000108"/>
            <a:ext cx="1857388" cy="2099656"/>
          </a:xfrm>
          <a:prstGeom prst="rect">
            <a:avLst/>
          </a:prstGeom>
          <a:noFill/>
        </p:spPr>
      </p:pic>
      <p:pic>
        <p:nvPicPr>
          <p:cNvPr id="20484" name="Picture 4" descr="http://www.n-i-r.su/files/images/2010-11/2012_-_12/________________000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00232" y="785794"/>
            <a:ext cx="5112568" cy="3483851"/>
          </a:xfrm>
          <a:prstGeom prst="rect">
            <a:avLst/>
          </a:prstGeom>
          <a:noFill/>
        </p:spPr>
      </p:pic>
      <p:pic>
        <p:nvPicPr>
          <p:cNvPr id="20486" name="Picture 6" descr="&quot;Пять колец под кремлевскими звездами&quot; К 30-летию ХХII Олимпийских игр в Москве. Выставки. Архивы России.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215206" y="928670"/>
            <a:ext cx="1584176" cy="2217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571480"/>
            <a:ext cx="8258236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Горжусь тобой, Отечество!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928778"/>
            <a:ext cx="4929222" cy="4929222"/>
          </a:xfrm>
        </p:spPr>
        <p:txBody>
          <a:bodyPr>
            <a:normAutofit/>
          </a:bodyPr>
          <a:lstStyle/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Обновленная расшифровка ГТО звучит как: </a:t>
            </a:r>
            <a:r>
              <a:rPr lang="ru-RU" sz="2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«Горжусь тобой, Отечество!» </a:t>
            </a:r>
          </a:p>
          <a:p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название-призыв оказалось более личным, более теплым, в нем напрямую упоминается святое для русского человека слово «Отечество»</a:t>
            </a:r>
            <a:endParaRPr lang="ru-RU" sz="2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dzer.ru/uploads/2014_gto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72132" y="2000240"/>
            <a:ext cx="2571768" cy="2057415"/>
          </a:xfrm>
          <a:prstGeom prst="roundRect">
            <a:avLst/>
          </a:prstGeom>
          <a:noFill/>
        </p:spPr>
      </p:pic>
      <p:pic>
        <p:nvPicPr>
          <p:cNvPr id="26628" name="Picture 4" descr="http://cs7009.vk.me/c540106/v540106518/1d915/uTCdJPmWuj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72132" y="4357694"/>
            <a:ext cx="2643206" cy="2004431"/>
          </a:xfrm>
          <a:prstGeom prst="roundRect">
            <a:avLst/>
          </a:prstGeom>
          <a:noFill/>
        </p:spPr>
      </p:pic>
      <p:pic>
        <p:nvPicPr>
          <p:cNvPr id="26630" name="Picture 6" descr="http://cs620525.vk.me/v620525260/146d9/Wkn4ypI9ihk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428604"/>
            <a:ext cx="2286000" cy="1304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306</Words>
  <Application>Microsoft Office PowerPoint</Application>
  <PresentationFormat>Экран (4:3)</PresentationFormat>
  <Paragraphs>41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От норм ГТО – к олимпийским медалям!</vt:lpstr>
      <vt:lpstr>Что такое ГТО?</vt:lpstr>
      <vt:lpstr>Что такое ГТО?</vt:lpstr>
      <vt:lpstr>Слайд 4</vt:lpstr>
      <vt:lpstr>Слайд 5</vt:lpstr>
      <vt:lpstr> «От значка ГТО – к олимпийской медали!» </vt:lpstr>
      <vt:lpstr>ПЛАКАТ ВРЕМЁН СССР</vt:lpstr>
      <vt:lpstr>Слайд 8</vt:lpstr>
      <vt:lpstr>Горжусь тобой, Отечество!</vt:lpstr>
      <vt:lpstr>Слайд 10</vt:lpstr>
      <vt:lpstr>Слайд 11</vt:lpstr>
      <vt:lpstr>Слайд 12</vt:lpstr>
      <vt:lpstr>Слайд 13</vt:lpstr>
      <vt:lpstr>Вперёд, к победам!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норм ГТО – к олимпийским медалям!</dc:title>
  <dc:creator>Шиянов Данил; Шель Влад; Сергеев Олег</dc:creator>
  <cp:lastModifiedBy>d109-1</cp:lastModifiedBy>
  <cp:revision>23</cp:revision>
  <dcterms:modified xsi:type="dcterms:W3CDTF">2016-04-07T09:52:21Z</dcterms:modified>
</cp:coreProperties>
</file>